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100" d="100"/>
          <a:sy n="100" d="100"/>
        </p:scale>
        <p:origin x="756" y="150"/>
      </p:cViewPr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붕괴</a:t>
            </a:r>
            <a:r>
              <a:rPr lang="en-US" altLang="ko-KR" sz="2400"/>
              <a:t>:</a:t>
            </a:r>
            <a:r>
              <a:rPr lang="ko-KR" altLang="en-US" sz="2400"/>
              <a:t>스타레일</a:t>
            </a:r>
            <a:endParaRPr lang="ko-KR" altLang="en-US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r>
              <a:rPr lang="ko-KR" altLang="en-US" sz="2000"/>
              <a:t>기본적으로 오픈월드 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전투는 턴제 게임</a:t>
            </a:r>
            <a:endParaRPr lang="ko-KR" altLang="en-US" sz="2000"/>
          </a:p>
          <a:p>
            <a:pPr lvl="2">
              <a:defRPr/>
            </a:pPr>
            <a:endParaRPr lang="ko-KR" altLang="en-US" sz="2000"/>
          </a:p>
          <a:p>
            <a:pPr lvl="2">
              <a:defRPr/>
            </a:pPr>
            <a:r>
              <a:rPr lang="ko-KR" altLang="en-US" sz="2000"/>
              <a:t>스킬이 아닌 카드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캐릭터들의 위치가 동적</a:t>
            </a:r>
            <a:endParaRPr lang="ko-KR" altLang="en-US" sz="2000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쿼터뷰 시점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en-US" altLang="ko-KR" sz="2000" b="0" spc="-1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카툰랜더링</a:t>
            </a: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개인별 준비 현황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  <a:endParaRPr lang="en-US" altLang="ko-KR" sz="2400"/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  <a:endParaRPr lang="ko-KR" altLang="en-US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884" y="1269599"/>
            <a:ext cx="11290233" cy="482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 b="1">
              <a:solidFill>
                <a:srgbClr val="cc3300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  <a:endParaRPr lang="ko-KR" altLang="en-US" sz="2400"/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  <a:endParaRPr lang="ko-KR" altLang="en-US" sz="2400"/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en-US" altLang="ko-KR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  <a:endParaRPr lang="ko-KR" altLang="en-US" sz="2400"/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  <a:endParaRPr lang="en-US" altLang="ko-KR" sz="2200"/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 </a:t>
            </a:r>
            <a:r>
              <a:rPr lang="en-US" altLang="ko-KR"/>
              <a:t>– </a:t>
            </a:r>
            <a:r>
              <a:rPr lang="ko-KR" altLang="en-US"/>
              <a:t>폴리곤 절단 기술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  <a:endParaRPr lang="ko-KR" altLang="en-US" sz="2800" b="1">
              <a:solidFill>
                <a:srgbClr val="cc3300"/>
              </a:solidFill>
            </a:endParaRP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499" y="4080095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68" y="1833644"/>
            <a:ext cx="4812595" cy="223821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184572" y="1700464"/>
            <a:ext cx="3911158" cy="4509798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353345" y="4970772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7784642" y="4208318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5065058" y="5551876"/>
            <a:ext cx="2431676" cy="4183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부위 파괴 부위</a:t>
            </a:r>
            <a:endParaRPr lang="ko-KR" altLang="en-US"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게임소개 및 특징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/>
              <a:t>덱 빌딩</a:t>
            </a:r>
            <a:r>
              <a:rPr lang="en-US" altLang="ko-KR" sz="2400"/>
              <a:t>, </a:t>
            </a:r>
            <a:r>
              <a:rPr lang="ko-KR" altLang="en-US" sz="2400"/>
              <a:t>로그라이크</a:t>
            </a:r>
            <a:endParaRPr lang="ko-KR" altLang="en-US" sz="2400"/>
          </a:p>
          <a:p>
            <a:pPr lvl="1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멀티플레이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로컬 서버</a:t>
            </a:r>
            <a:r>
              <a:rPr lang="ko-KR" altLang="en-US" sz="2400">
                <a:solidFill>
                  <a:schemeClr val="tx1"/>
                </a:solidFill>
              </a:rPr>
              <a:t>를 이용한 </a:t>
            </a:r>
            <a:r>
              <a:rPr lang="ko-KR" altLang="en-US" sz="2400" b="1">
                <a:solidFill>
                  <a:srgbClr val="cc3300"/>
                </a:solidFill>
              </a:rPr>
              <a:t>최대 </a:t>
            </a:r>
            <a:r>
              <a:rPr lang="en-US" altLang="ko-KR" sz="2400" b="1">
                <a:solidFill>
                  <a:srgbClr val="cc3300"/>
                </a:solidFill>
              </a:rPr>
              <a:t>4</a:t>
            </a:r>
            <a:r>
              <a:rPr lang="ko-KR" altLang="en-US" sz="2400" b="1">
                <a:solidFill>
                  <a:srgbClr val="cc3300"/>
                </a:solidFill>
              </a:rPr>
              <a:t>인</a:t>
            </a:r>
            <a:r>
              <a:rPr lang="ko-KR" altLang="en-US" sz="2400">
                <a:solidFill>
                  <a:schemeClr val="tx1"/>
                </a:solidFill>
              </a:rPr>
              <a:t>의 멀티 플레이</a:t>
            </a:r>
            <a:endParaRPr lang="ko-KR" altLang="en-US" sz="2400">
              <a:solidFill>
                <a:schemeClr val="tx1"/>
              </a:solidFill>
            </a:endParaRPr>
          </a:p>
          <a:p>
            <a:pPr lvl="1"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진행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19335" y="4923114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필드</a:t>
            </a:r>
            <a:r>
              <a:rPr lang="ko-KR" altLang="en-US" sz="2200" b="1">
                <a:solidFill>
                  <a:schemeClr val="tx1"/>
                </a:solidFill>
              </a:rPr>
              <a:t>에서 </a:t>
            </a:r>
            <a:r>
              <a:rPr lang="ko-KR" altLang="en-US" sz="2200" b="1">
                <a:solidFill>
                  <a:srgbClr val="cc3300"/>
                </a:solidFill>
              </a:rPr>
              <a:t>적</a:t>
            </a:r>
            <a:r>
              <a:rPr lang="ko-KR" altLang="en-US" sz="2200" b="1">
                <a:solidFill>
                  <a:schemeClr val="tx1"/>
                </a:solidFill>
              </a:rPr>
              <a:t>과 </a:t>
            </a:r>
            <a:r>
              <a:rPr lang="ko-KR" altLang="en-US" sz="2200" b="1">
                <a:solidFill>
                  <a:srgbClr val="cc3300"/>
                </a:solidFill>
              </a:rPr>
              <a:t>조우 </a:t>
            </a:r>
            <a:r>
              <a:rPr lang="ko-KR" altLang="en-US" sz="2200" b="1">
                <a:solidFill>
                  <a:schemeClr val="tx1"/>
                </a:solidFill>
              </a:rPr>
              <a:t>시 </a:t>
            </a: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endParaRPr lang="ko-KR" altLang="en-US" sz="2200" b="1">
              <a:solidFill>
                <a:srgbClr val="cc3300"/>
              </a:solidFill>
            </a:endParaRPr>
          </a:p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r>
              <a:rPr lang="ko-KR" altLang="en-US" sz="2200" b="1">
                <a:solidFill>
                  <a:schemeClr val="tx1"/>
                </a:solidFill>
              </a:rPr>
              <a:t>는 </a:t>
            </a:r>
            <a:r>
              <a:rPr lang="ko-KR" altLang="en-US" sz="2200" b="1">
                <a:solidFill>
                  <a:srgbClr val="cc3300"/>
                </a:solidFill>
              </a:rPr>
              <a:t>턴제</a:t>
            </a:r>
            <a:r>
              <a:rPr lang="ko-KR" altLang="en-US" sz="2200" b="1">
                <a:solidFill>
                  <a:schemeClr val="tx1"/>
                </a:solidFill>
              </a:rPr>
              <a:t>로 진행</a:t>
            </a:r>
            <a:endParaRPr lang="ko-KR" altLang="en-US" sz="2200" b="1">
              <a:solidFill>
                <a:schemeClr val="tx1"/>
              </a:solidFill>
            </a:endParaRPr>
          </a:p>
        </p:txBody>
      </p:sp>
      <p:pic>
        <p:nvPicPr>
          <p:cNvPr id="5" name="Picture 6" descr="엑스컴 키메라 스쿼드 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42897" y="1502095"/>
            <a:ext cx="6027430" cy="3389284"/>
          </a:xfrm>
          <a:prstGeom prst="rect">
            <a:avLst/>
          </a:prstGeom>
          <a:noFill/>
        </p:spPr>
      </p:pic>
      <p:sp>
        <p:nvSpPr>
          <p:cNvPr id="6" name="텍스트 개체 틀 2"/>
          <p:cNvSpPr txBox="1"/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cc3300"/>
                </a:solidFill>
              </a:rPr>
              <a:t>를</a:t>
            </a:r>
            <a:r>
              <a:rPr lang="ko-KR" altLang="en-US" sz="2400"/>
              <a:t> 사용한 </a:t>
            </a: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ko-KR" altLang="en-US" sz="2400"/>
              <a:t> 전투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조작법</a:t>
            </a:r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 rot="0"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 rot="0"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  <a:endParaRPr lang="ko-KR" altLang="en-US" sz="20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0"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  <a:endParaRPr lang="ko-KR" altLang="en-US" sz="2400" b="1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500</ep:Words>
  <ep:PresentationFormat>와이드스크린</ep:PresentationFormat>
  <ep:Paragraphs>165</ep:Paragraphs>
  <ep:Slides>17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Analyzing Historical Texts by Slidesgo</vt:lpstr>
      <vt:lpstr>기술 / 중점 연구분야 – 폴리곤 절단 기술</vt:lpstr>
      <vt:lpstr>게임소개 및 특징</vt:lpstr>
      <vt:lpstr>게임 진행</vt:lpstr>
      <vt:lpstr>조작법</vt:lpstr>
      <vt:lpstr>기술 / 중점 연구분야</vt:lpstr>
      <vt:lpstr>기술 / 중점 연구분야 - 카툰 렌더링</vt:lpstr>
      <vt:lpstr>게임소개 및 특징</vt:lpstr>
      <vt:lpstr>게임 진행</vt:lpstr>
      <vt:lpstr>조작법</vt:lpstr>
      <vt:lpstr>타 게임과의 비교</vt:lpstr>
      <vt:lpstr>타 게임과의 비교</vt:lpstr>
      <vt:lpstr>감사합니다</vt:lpstr>
      <vt:lpstr>역할분담</vt:lpstr>
      <vt:lpstr>개인별 준비 현황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2023-06-22T10:50:12.251</dcterms:modified>
  <cp:revision>254</cp:revision>
  <dc:title>제안서</dc:title>
  <cp:version>1000.0000.01</cp:version>
</cp:coreProperties>
</file>